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5" r:id="rId3"/>
    <p:sldId id="280" r:id="rId4"/>
    <p:sldId id="281" r:id="rId5"/>
    <p:sldId id="282" r:id="rId6"/>
    <p:sldId id="284" r:id="rId7"/>
    <p:sldId id="285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79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9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8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8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5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96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3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24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29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85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f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f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200800" cy="5328592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Capacitación en Metodología y </a:t>
            </a:r>
            <a:r>
              <a:rPr lang="es-ES" sz="4000" b="1" dirty="0" err="1" smtClean="0"/>
              <a:t>Etica</a:t>
            </a:r>
            <a:r>
              <a:rPr lang="es-ES" sz="4000" b="1" dirty="0" smtClean="0"/>
              <a:t> de </a:t>
            </a:r>
            <a:r>
              <a:rPr lang="es-ES" sz="4000" b="1" dirty="0"/>
              <a:t>l</a:t>
            </a:r>
            <a:r>
              <a:rPr lang="es-ES" sz="4000" b="1" dirty="0" smtClean="0"/>
              <a:t>a Investigación en preparación para el desarrollo de un proyecto de investigación con participantes humanos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16632"/>
            <a:ext cx="288032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800" b="1" dirty="0" smtClean="0"/>
              <a:t>UIC FCM UNAH</a:t>
            </a:r>
          </a:p>
          <a:p>
            <a:r>
              <a:rPr lang="es-419" sz="2800" b="1" dirty="0" smtClean="0"/>
              <a:t>Diciembre 2019</a:t>
            </a:r>
          </a:p>
        </p:txBody>
      </p:sp>
      <p:pic>
        <p:nvPicPr>
          <p:cNvPr id="1026" name="Imagen 19" descr="http://img514.imageshack.us/img514/4034/unahak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7958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20" descr="LogoUIC-UNA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78392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endParaRPr kumimoji="0" lang="es-HN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79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/>
              <a:t>PLATAFORMA HEALTHCARE INFORMATION FOR ALL (HIFA)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HN" dirty="0" smtClean="0">
                <a:hlinkClick r:id="rId2"/>
              </a:rPr>
              <a:t>www.hifa.org</a:t>
            </a:r>
            <a:endParaRPr lang="es-HN" dirty="0" smtClean="0"/>
          </a:p>
          <a:p>
            <a:endParaRPr lang="es-HN" dirty="0" smtClean="0"/>
          </a:p>
          <a:p>
            <a:pPr marL="0" indent="0">
              <a:buNone/>
            </a:pPr>
            <a:r>
              <a:rPr lang="es-HN" b="1" dirty="0" smtClean="0"/>
              <a:t>Tres actividades:</a:t>
            </a:r>
          </a:p>
          <a:p>
            <a:pPr marL="514350" indent="-514350">
              <a:buAutoNum type="arabicParenR"/>
            </a:pPr>
            <a:r>
              <a:rPr lang="es-HN" dirty="0" smtClean="0"/>
              <a:t>Registrarse en los Foros HIFA e </a:t>
            </a:r>
            <a:r>
              <a:rPr lang="es-HN" dirty="0" smtClean="0"/>
              <a:t>HIFA-es </a:t>
            </a:r>
            <a:r>
              <a:rPr lang="es-HN" dirty="0" smtClean="0"/>
              <a:t>(HIFA </a:t>
            </a:r>
            <a:r>
              <a:rPr lang="es-HN" dirty="0" err="1" smtClean="0"/>
              <a:t>Spanish</a:t>
            </a:r>
            <a:r>
              <a:rPr lang="es-HN" dirty="0" smtClean="0"/>
              <a:t>, HIFA-Español)</a:t>
            </a:r>
            <a:endParaRPr lang="es-HN" dirty="0" smtClean="0"/>
          </a:p>
          <a:p>
            <a:pPr marL="514350" indent="-514350">
              <a:buAutoNum type="arabicParenR"/>
            </a:pPr>
            <a:r>
              <a:rPr lang="es-HN" dirty="0" smtClean="0"/>
              <a:t>Leer los intercambios en el Foro que sean de su interés</a:t>
            </a:r>
          </a:p>
          <a:p>
            <a:pPr marL="514350" indent="-514350">
              <a:buAutoNum type="arabicParenR"/>
            </a:pPr>
            <a:r>
              <a:rPr lang="es-HN" dirty="0" smtClean="0"/>
              <a:t>Comentar sobre su experiencia en HIFA en el próximo Taller</a:t>
            </a:r>
          </a:p>
        </p:txBody>
      </p:sp>
    </p:spTree>
    <p:extLst>
      <p:ext uri="{BB962C8B-B14F-4D97-AF65-F5344CB8AC3E}">
        <p14:creationId xmlns:p14="http://schemas.microsoft.com/office/powerpoint/2010/main" val="11938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419" dirty="0" smtClean="0">
                <a:hlinkClick r:id="rId2"/>
              </a:rPr>
              <a:t>www.hifa.org</a:t>
            </a:r>
            <a:r>
              <a:rPr lang="es-419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8009" r="9566" b="11910"/>
          <a:stretch/>
        </p:blipFill>
        <p:spPr bwMode="auto">
          <a:xfrm>
            <a:off x="107503" y="1700808"/>
            <a:ext cx="899489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419" dirty="0" smtClean="0"/>
              <a:t>FOROS:  HIFA e HIFA </a:t>
            </a:r>
            <a:r>
              <a:rPr lang="es-419" dirty="0" smtClean="0"/>
              <a:t>Español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r="4707" b="12337"/>
          <a:stretch/>
        </p:blipFill>
        <p:spPr bwMode="auto">
          <a:xfrm>
            <a:off x="0" y="1932038"/>
            <a:ext cx="8966332" cy="41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907976" y="2404672"/>
            <a:ext cx="1584176" cy="86409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907976" y="3349027"/>
            <a:ext cx="1584176" cy="86409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34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419" b="1" dirty="0" smtClean="0"/>
              <a:t>REGISTRO EN HIFA </a:t>
            </a:r>
            <a:r>
              <a:rPr lang="es-419" b="1" dirty="0" smtClean="0"/>
              <a:t>Español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r="5675" b="8617"/>
          <a:stretch/>
        </p:blipFill>
        <p:spPr bwMode="auto">
          <a:xfrm>
            <a:off x="118894" y="1832706"/>
            <a:ext cx="9015619" cy="437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7164288" y="3212976"/>
            <a:ext cx="711696" cy="107215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0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dirty="0" smtClean="0"/>
              <a:t>S</a:t>
            </a:r>
            <a:r>
              <a:rPr lang="es-419" b="1" dirty="0" smtClean="0"/>
              <a:t>IGA LAS INSTRUCCIONES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0" t="8046" r="8658" b="8857"/>
          <a:stretch/>
        </p:blipFill>
        <p:spPr bwMode="auto">
          <a:xfrm>
            <a:off x="-252536" y="1772816"/>
            <a:ext cx="920650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35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419" b="1" dirty="0" smtClean="0"/>
              <a:t>REGISTRO EN HIFA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9167" r="4539" b="9476"/>
          <a:stretch/>
        </p:blipFill>
        <p:spPr bwMode="auto">
          <a:xfrm>
            <a:off x="0" y="1628800"/>
            <a:ext cx="8820472" cy="461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6452592" y="2996952"/>
            <a:ext cx="711696" cy="107215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968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91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Capacitación en Metodología y Etica de la Investigación en preparación para el desarrollo de un proyecto de investigación con participantes humanos </vt:lpstr>
      <vt:lpstr>PLATAFORMA HEALTHCARE INFORMATION FOR ALL (HIFA)</vt:lpstr>
      <vt:lpstr>www.hifa.org </vt:lpstr>
      <vt:lpstr>FOROS:  HIFA e HIFA Español</vt:lpstr>
      <vt:lpstr>REGISTRO EN HIFA Español</vt:lpstr>
      <vt:lpstr>SIGA LAS INSTRUCCIONES</vt:lpstr>
      <vt:lpstr>REGISTRO EN HIFA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MSS ALCOHOLISMO Unidad de Investigación Científica</dc:title>
  <dc:creator>Alger HE</dc:creator>
  <cp:lastModifiedBy>Alger HE</cp:lastModifiedBy>
  <cp:revision>17</cp:revision>
  <dcterms:created xsi:type="dcterms:W3CDTF">2018-08-06T17:59:04Z</dcterms:created>
  <dcterms:modified xsi:type="dcterms:W3CDTF">2019-12-18T17:35:11Z</dcterms:modified>
</cp:coreProperties>
</file>