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A445F-8535-4C06-978A-F2AED1A26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6E737C-965D-453D-B822-4CF2DA93A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DEA47-68B6-45EA-AABA-7EDB55CD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30C93B-3410-4D3D-AC94-3752DB84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FEB58C-D92B-43CD-B001-22B86025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82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9F5EB-67D2-42FC-96A2-17695505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83B8B0-9DBE-4342-8E0D-65292A5CC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A6449-B099-46C4-8056-D23BD1A6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474BC-EB24-4832-B445-3FD70BE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E09CE4-C981-4FAE-B00F-EBACB406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2992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F4B9B4-8AFB-4E77-97AC-7AF820BCA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7AD4B6-7D88-46A9-BC18-F4B931797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24461-9B2E-4512-976E-897484EE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46B78-8A3D-4598-84BF-0FB8C174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3A24D2-BEE8-4B11-B93C-ADDB0248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0485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A99BC-16D3-41E7-B73F-05865ABC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A5F2C-BBA6-4E2A-82A6-C7DB6A89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0DF1B-50EF-43F3-B226-03D35C56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0415E-06B1-4DCA-8C68-C58E2A51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9C1B-CFE6-41B1-A5A7-1431607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064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D169B-C8C8-49A4-99CE-EF8F11B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88C6B5-762D-4566-9BB5-B00C0D45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BA78E-DA2A-44F3-8BD0-131C026C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2312B-D388-4F65-A387-DAD50225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8B6D8-773B-44F4-AA79-5058DD33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1504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44966-DA30-472E-ADC5-C138C597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72551-56FD-41EE-902B-0B9F1EFC1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156578-C6E0-4F18-A863-FDD41D3BD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42DBE-D4B1-45B0-9AF9-BA8CD843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82E3F6-2582-426D-A753-AA0293DE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0D253-5FD9-4F9D-9AED-09863FEA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3776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D3AFB-0423-4CE1-8AE7-BD6CC892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5AC30-E837-41E3-9F9E-9A3C1254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548E22-2CE3-400B-AAB9-1466EFC8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F249BF-C010-45F6-928B-9CA6CAB4C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1EB1DD-401A-4AC5-8F67-ACA781D58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D71A40-1FFF-4406-9D3E-E9FBB084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81DC0A-CEF4-48C5-B769-5FE78829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D48BFA-DD32-4CDB-BA16-8B9E244C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435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B3D76-4628-4E9B-A05A-D3815586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1C5427-3E0F-4712-AD18-FA199D7C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D292ED-785B-4D00-9898-2CDC5358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90E3F3-662A-4AC4-9B6E-6A7591F4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5623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9B703C-9B52-4184-8B52-ABD599D9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5DD3F6-51D0-4121-B5D6-0272D714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5ED502-2F03-4334-B38E-D46DFA42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1298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5DCD4-A8CD-40DE-AF14-748E4EFA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78EA0-A444-43E1-89C1-C466DB0E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E1F327-3830-4533-8CA1-05AB414C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91B92-6FDC-47D0-BB96-9F375E27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65730-5DE3-4B53-A208-C63C84E9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ADB2E-85A6-4893-8A59-BE07EB64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5569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9C873-5851-47C8-840C-5B7D0CA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90BE57-E76C-4928-B724-06C229A4B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BA8422-A9B1-4321-BCED-9E329BEAC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E14B6B-01C7-43B2-8286-B44194F3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BBCECF-086A-4EA7-AA66-5C5F87C9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37214-8F9B-40B8-8B55-475816E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5744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D887E3-AE37-4A1F-94CC-654896D1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B4E299-E52B-4893-AD1B-2B88C651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703793-CF2D-41B4-B8AB-9BF4FDDAD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2C0D-ADEC-41D2-BDAA-1D2E988E7DC0}" type="datetimeFigureOut">
              <a:rPr lang="es-HN" smtClean="0"/>
              <a:t>12/11/2021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215AEA-8ADB-4797-8C2A-07FC0B1BA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12A80B-B3ED-4984-8518-88174DD91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62EB-0112-4D39-9D57-EFD1C1217D8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54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vs.h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DCD84-30DA-466F-9210-768CA93E4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/>
              <a:t>Research4life</a:t>
            </a:r>
            <a:br>
              <a:rPr lang="es-HN" dirty="0"/>
            </a:br>
            <a:r>
              <a:rPr lang="es-HN" dirty="0"/>
              <a:t>instrucciones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879ADC-89A3-410A-89DD-3BB218729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Equipo Coordinador</a:t>
            </a:r>
          </a:p>
          <a:p>
            <a:r>
              <a:rPr lang="es-ES" sz="3600" dirty="0"/>
              <a:t>Noviembre 2021</a:t>
            </a:r>
            <a:endParaRPr lang="es-HN" sz="3600" dirty="0"/>
          </a:p>
        </p:txBody>
      </p:sp>
    </p:spTree>
    <p:extLst>
      <p:ext uri="{BB962C8B-B14F-4D97-AF65-F5344CB8AC3E}">
        <p14:creationId xmlns:p14="http://schemas.microsoft.com/office/powerpoint/2010/main" val="8750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5D25B-C537-4C1C-B923-9F300BB65D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/>
              <a:t>Aula Virtual HINARI:  Ingresar a </a:t>
            </a:r>
            <a:r>
              <a:rPr lang="es-ES" b="1" dirty="0">
                <a:hlinkClick r:id="rId2"/>
              </a:rPr>
              <a:t>www.bvs.hn</a:t>
            </a:r>
            <a:r>
              <a:rPr lang="es-ES" b="1" dirty="0"/>
              <a:t> </a:t>
            </a:r>
            <a:endParaRPr lang="es-HN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F610AF-1481-4ADC-9B94-977F3B40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510" t="13532" r="1434" b="9023"/>
          <a:stretch/>
        </p:blipFill>
        <p:spPr>
          <a:xfrm>
            <a:off x="996592" y="2373329"/>
            <a:ext cx="8558373" cy="4234007"/>
          </a:xfr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C37CE15-8C4C-42DD-AA0C-780A50A71824}"/>
              </a:ext>
            </a:extLst>
          </p:cNvPr>
          <p:cNvCxnSpPr/>
          <p:nvPr/>
        </p:nvCxnSpPr>
        <p:spPr>
          <a:xfrm flipH="1">
            <a:off x="3832261" y="2024009"/>
            <a:ext cx="3102795" cy="3729519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5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013FB-3BF2-4115-936C-656719D3E9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/>
              <a:t>Ingresar con sus credenciales.  Si no las tiene, crear cuenta siguiendo instrucciones</a:t>
            </a:r>
            <a:endParaRPr lang="es-HN" sz="40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5A98A7-DF1B-4979-BD5B-9FB2A901E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78" b="4536"/>
          <a:stretch/>
        </p:blipFill>
        <p:spPr>
          <a:xfrm>
            <a:off x="1178102" y="1880366"/>
            <a:ext cx="10175697" cy="4784245"/>
          </a:xfrm>
        </p:spPr>
      </p:pic>
    </p:spTree>
    <p:extLst>
      <p:ext uri="{BB962C8B-B14F-4D97-AF65-F5344CB8AC3E}">
        <p14:creationId xmlns:p14="http://schemas.microsoft.com/office/powerpoint/2010/main" val="245329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1ED2B-42A8-4242-8B7E-59AD3773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2DC6B8-1294-44A5-B0BF-1132A6EF1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87" b="3849"/>
          <a:stretch/>
        </p:blipFill>
        <p:spPr>
          <a:xfrm>
            <a:off x="358818" y="1160979"/>
            <a:ext cx="10893778" cy="5095983"/>
          </a:xfrm>
        </p:spPr>
      </p:pic>
    </p:spTree>
    <p:extLst>
      <p:ext uri="{BB962C8B-B14F-4D97-AF65-F5344CB8AC3E}">
        <p14:creationId xmlns:p14="http://schemas.microsoft.com/office/powerpoint/2010/main" val="329562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73B67-A7E9-4824-A44D-1D79EDEA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D31339-2D6E-4900-BAB8-4058EDDC6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95" b="9023"/>
          <a:stretch/>
        </p:blipFill>
        <p:spPr>
          <a:xfrm>
            <a:off x="214408" y="1066434"/>
            <a:ext cx="11949259" cy="5221350"/>
          </a:xfr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290FF3D-7B27-4761-BB63-334D52848AB3}"/>
              </a:ext>
            </a:extLst>
          </p:cNvPr>
          <p:cNvCxnSpPr>
            <a:cxnSpLocks/>
          </p:cNvCxnSpPr>
          <p:nvPr/>
        </p:nvCxnSpPr>
        <p:spPr>
          <a:xfrm flipH="1">
            <a:off x="4909222" y="934720"/>
            <a:ext cx="4011258" cy="431276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99065-BC49-4AB5-9DE2-A09C86BB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D6ACDC-35AC-4596-9F6B-1A735180C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97" b="9340"/>
          <a:stretch/>
        </p:blipFill>
        <p:spPr>
          <a:xfrm>
            <a:off x="572063" y="1520575"/>
            <a:ext cx="11174349" cy="4705564"/>
          </a:xfr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1C85804-7751-41C5-AFAF-9A0DC3D1B006}"/>
              </a:ext>
            </a:extLst>
          </p:cNvPr>
          <p:cNvCxnSpPr>
            <a:cxnSpLocks/>
          </p:cNvCxnSpPr>
          <p:nvPr/>
        </p:nvCxnSpPr>
        <p:spPr>
          <a:xfrm flipH="1">
            <a:off x="3517302" y="1107440"/>
            <a:ext cx="4011258" cy="431276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2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B080C-7F03-41B4-A905-CB961C10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/>
              <a:t>Diversidad de materiales de capacitación</a:t>
            </a:r>
            <a:endParaRPr lang="es-HN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9005AE-1BFF-4AE9-A5F8-EAA8D7944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99" b="5077"/>
          <a:stretch/>
        </p:blipFill>
        <p:spPr>
          <a:xfrm>
            <a:off x="350864" y="1243173"/>
            <a:ext cx="11490272" cy="5249702"/>
          </a:xfrm>
        </p:spPr>
      </p:pic>
    </p:spTree>
    <p:extLst>
      <p:ext uri="{BB962C8B-B14F-4D97-AF65-F5344CB8AC3E}">
        <p14:creationId xmlns:p14="http://schemas.microsoft.com/office/powerpoint/2010/main" val="186821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F11AF-43E1-456B-82FE-9964A1CE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1B50D0-63AC-40EA-817A-98CDDCFC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24" b="4063"/>
          <a:stretch/>
        </p:blipFill>
        <p:spPr>
          <a:xfrm>
            <a:off x="157285" y="652605"/>
            <a:ext cx="11877430" cy="5552790"/>
          </a:xfrm>
        </p:spPr>
      </p:pic>
    </p:spTree>
    <p:extLst>
      <p:ext uri="{BB962C8B-B14F-4D97-AF65-F5344CB8AC3E}">
        <p14:creationId xmlns:p14="http://schemas.microsoft.com/office/powerpoint/2010/main" val="262316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EC1D7-06AA-4758-9A43-B5ECD497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E4BF286-626A-4065-910D-2ADE93B9D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2" b="7370"/>
          <a:stretch/>
        </p:blipFill>
        <p:spPr>
          <a:xfrm>
            <a:off x="440439" y="1263721"/>
            <a:ext cx="11241277" cy="5121013"/>
          </a:xfrm>
        </p:spPr>
      </p:pic>
    </p:spTree>
    <p:extLst>
      <p:ext uri="{BB962C8B-B14F-4D97-AF65-F5344CB8AC3E}">
        <p14:creationId xmlns:p14="http://schemas.microsoft.com/office/powerpoint/2010/main" val="294246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Panorámica</PresentationFormat>
  <Paragraphs>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Research4life instrucciones</vt:lpstr>
      <vt:lpstr>Aula Virtual HINARI:  Ingresar a www.bvs.hn </vt:lpstr>
      <vt:lpstr>Ingresar con sus credenciales.  Si no las tiene, crear cuenta siguiendo instrucciones</vt:lpstr>
      <vt:lpstr>Presentación de PowerPoint</vt:lpstr>
      <vt:lpstr>Presentación de PowerPoint</vt:lpstr>
      <vt:lpstr>Presentación de PowerPoint</vt:lpstr>
      <vt:lpstr>Diversidad de materiales de capacitación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proyecto</dc:title>
  <dc:creator>Jackeline Alger</dc:creator>
  <cp:lastModifiedBy>CEIB-FCM-UNAH</cp:lastModifiedBy>
  <cp:revision>5</cp:revision>
  <dcterms:created xsi:type="dcterms:W3CDTF">2021-11-12T00:53:01Z</dcterms:created>
  <dcterms:modified xsi:type="dcterms:W3CDTF">2021-11-12T15:54:47Z</dcterms:modified>
</cp:coreProperties>
</file>