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4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7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8119-AE36-4406-AD8D-E75F92CF49F7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C2360-607B-40A8-A3A5-98A6F46741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3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89120" y="3092335"/>
            <a:ext cx="3398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Plan de </a:t>
            </a:r>
            <a:r>
              <a:rPr lang="en-US" sz="4000" dirty="0" err="1" smtClean="0"/>
              <a:t>Análisis</a:t>
            </a:r>
            <a:endParaRPr lang="en-U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462357" y="6018415"/>
            <a:ext cx="300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Manuel Sierra, MD, MPH,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9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762000"/>
            <a:ext cx="89058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86" y="1688100"/>
            <a:ext cx="10975946" cy="32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4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2" y="271462"/>
            <a:ext cx="33051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2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1162050"/>
            <a:ext cx="65722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08" y="307571"/>
            <a:ext cx="7516505" cy="63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47" y="1479666"/>
            <a:ext cx="8492131" cy="40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5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1" y="1205346"/>
            <a:ext cx="9671618" cy="45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2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3" y="327651"/>
            <a:ext cx="10928350" cy="62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0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771525"/>
            <a:ext cx="89154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04" y="789709"/>
            <a:ext cx="8282065" cy="54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arte presentar datos investigacio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7" y="1337280"/>
            <a:ext cx="96774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2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84" y="725286"/>
            <a:ext cx="77057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838200"/>
            <a:ext cx="88487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700087"/>
            <a:ext cx="87058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5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862012"/>
            <a:ext cx="85534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7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685800"/>
            <a:ext cx="86296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86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Panorámica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SIERRA</dc:creator>
  <cp:lastModifiedBy>MANUEL SIERRA</cp:lastModifiedBy>
  <cp:revision>3</cp:revision>
  <dcterms:created xsi:type="dcterms:W3CDTF">2020-03-06T18:07:37Z</dcterms:created>
  <dcterms:modified xsi:type="dcterms:W3CDTF">2020-03-06T18:22:03Z</dcterms:modified>
</cp:coreProperties>
</file>