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6471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597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3922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2816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2754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09816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7088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7455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3648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59374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2862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63352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6B90-72E1-4E97-A6F7-37C5F2CDA55A}" type="datetimeFigureOut">
              <a:rPr lang="es-NI" smtClean="0"/>
              <a:t>26/02/2013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8150-2B14-4715-A7E8-A652B00DF0D4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766189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24" y="274638"/>
            <a:ext cx="6002727" cy="5856300"/>
          </a:xfrm>
          <a:prstGeom prst="rect">
            <a:avLst/>
          </a:prstGeom>
        </p:spPr>
      </p:pic>
      <p:pic>
        <p:nvPicPr>
          <p:cNvPr id="4" name="3 Imagen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584205"/>
            <a:ext cx="3616120" cy="5124958"/>
          </a:xfrm>
          <a:prstGeom prst="rect">
            <a:avLst/>
          </a:prstGeom>
        </p:spPr>
      </p:pic>
      <p:pic>
        <p:nvPicPr>
          <p:cNvPr id="5" name="4 Imagen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565901"/>
            <a:ext cx="3616120" cy="5143262"/>
          </a:xfrm>
          <a:prstGeom prst="rect">
            <a:avLst/>
          </a:prstGeom>
        </p:spPr>
      </p:pic>
      <p:pic>
        <p:nvPicPr>
          <p:cNvPr id="6" name="5 Imagen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7" name="6 Imagen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8" name="7 Imagen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9" name="8 Imagen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10" name="9 Imagen"/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258331" cy="5015138"/>
          </a:xfrm>
          <a:prstGeom prst="rect">
            <a:avLst/>
          </a:prstGeom>
        </p:spPr>
      </p:pic>
      <p:pic>
        <p:nvPicPr>
          <p:cNvPr id="11" name="10 Imagen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258331" cy="5015138"/>
          </a:xfrm>
          <a:prstGeom prst="rect">
            <a:avLst/>
          </a:prstGeom>
        </p:spPr>
      </p:pic>
      <p:pic>
        <p:nvPicPr>
          <p:cNvPr id="12" name="11 Imagen"/>
          <p:cNvPicPr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299713" cy="5015138"/>
          </a:xfrm>
          <a:prstGeom prst="rect">
            <a:avLst/>
          </a:prstGeom>
        </p:spPr>
      </p:pic>
      <p:pic>
        <p:nvPicPr>
          <p:cNvPr id="13" name="12 Imagen"/>
          <p:cNvPicPr>
            <a:picLocks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14" name="13 Imagen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258331" cy="5015138"/>
          </a:xfrm>
          <a:prstGeom prst="rect">
            <a:avLst/>
          </a:prstGeom>
        </p:spPr>
      </p:pic>
      <p:pic>
        <p:nvPicPr>
          <p:cNvPr id="15" name="14 Imagen"/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258331" cy="5015138"/>
          </a:xfrm>
          <a:prstGeom prst="rect">
            <a:avLst/>
          </a:prstGeom>
        </p:spPr>
      </p:pic>
      <p:pic>
        <p:nvPicPr>
          <p:cNvPr id="16" name="15 Imagen"/>
          <p:cNvPicPr>
            <a:picLocks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17" name="16 Imagen"/>
          <p:cNvPicPr>
            <a:picLocks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265494" cy="5015138"/>
          </a:xfrm>
          <a:prstGeom prst="rect">
            <a:avLst/>
          </a:prstGeom>
        </p:spPr>
      </p:pic>
      <p:pic>
        <p:nvPicPr>
          <p:cNvPr id="18" name="17 Imagen"/>
          <p:cNvPicPr>
            <a:picLocks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265494" cy="5015138"/>
          </a:xfrm>
          <a:prstGeom prst="rect">
            <a:avLst/>
          </a:prstGeom>
        </p:spPr>
      </p:pic>
      <p:pic>
        <p:nvPicPr>
          <p:cNvPr id="19" name="18 Imagen"/>
          <p:cNvPicPr>
            <a:picLocks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265494" cy="5015138"/>
          </a:xfrm>
          <a:prstGeom prst="rect">
            <a:avLst/>
          </a:prstGeom>
        </p:spPr>
      </p:pic>
      <p:pic>
        <p:nvPicPr>
          <p:cNvPr id="20" name="19 Imagen"/>
          <p:cNvPicPr>
            <a:picLocks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21" name="20 Imagen"/>
          <p:cNvPicPr>
            <a:picLocks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22" name="21 Imagen"/>
          <p:cNvPicPr>
            <a:picLocks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349053" cy="5015138"/>
          </a:xfrm>
          <a:prstGeom prst="rect">
            <a:avLst/>
          </a:prstGeom>
        </p:spPr>
      </p:pic>
      <p:pic>
        <p:nvPicPr>
          <p:cNvPr id="23" name="22 Imagen"/>
          <p:cNvPicPr>
            <a:picLocks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349053" cy="5015138"/>
          </a:xfrm>
          <a:prstGeom prst="rect">
            <a:avLst/>
          </a:prstGeom>
        </p:spPr>
      </p:pic>
      <p:pic>
        <p:nvPicPr>
          <p:cNvPr id="24" name="23 Imagen"/>
          <p:cNvPicPr>
            <a:picLocks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349053" cy="5015138"/>
          </a:xfrm>
          <a:prstGeom prst="rect">
            <a:avLst/>
          </a:prstGeom>
        </p:spPr>
      </p:pic>
      <p:pic>
        <p:nvPicPr>
          <p:cNvPr id="25" name="24 Imagen"/>
          <p:cNvPicPr>
            <a:picLocks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3616120" cy="5015138"/>
          </a:xfrm>
          <a:prstGeom prst="rect">
            <a:avLst/>
          </a:prstGeom>
        </p:spPr>
      </p:pic>
      <p:pic>
        <p:nvPicPr>
          <p:cNvPr id="26" name="25 Imagen"/>
          <p:cNvPicPr>
            <a:picLocks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349053" cy="5015138"/>
          </a:xfrm>
          <a:prstGeom prst="rect">
            <a:avLst/>
          </a:prstGeom>
        </p:spPr>
      </p:pic>
      <p:pic>
        <p:nvPicPr>
          <p:cNvPr id="27" name="26 Imagen"/>
          <p:cNvPicPr>
            <a:picLocks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356215" cy="5015138"/>
          </a:xfrm>
          <a:prstGeom prst="rect">
            <a:avLst/>
          </a:prstGeom>
        </p:spPr>
      </p:pic>
      <p:pic>
        <p:nvPicPr>
          <p:cNvPr id="28" name="27 Imagen"/>
          <p:cNvPicPr>
            <a:picLocks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73" y="694025"/>
            <a:ext cx="4349053" cy="510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4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Collado</dc:creator>
  <cp:lastModifiedBy>Hector Collado</cp:lastModifiedBy>
  <cp:revision>4</cp:revision>
  <dcterms:created xsi:type="dcterms:W3CDTF">2013-02-27T04:18:11Z</dcterms:created>
  <dcterms:modified xsi:type="dcterms:W3CDTF">2013-02-27T05:04:51Z</dcterms:modified>
</cp:coreProperties>
</file>