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5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76471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4597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3922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2816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62754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09816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770888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87455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3648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59374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2862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63352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B6B90-72E1-4E97-A6F7-37C5F2CDA55A}" type="datetimeFigureOut">
              <a:rPr lang="es-NI" smtClean="0"/>
              <a:t>26/02/2013</a:t>
            </a:fld>
            <a:endParaRPr lang="es-NI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8150-2B14-4715-A7E8-A652B00DF0D4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766189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26" Type="http://schemas.openxmlformats.org/officeDocument/2006/relationships/image" Target="../media/image25.emf"/><Relationship Id="rId3" Type="http://schemas.openxmlformats.org/officeDocument/2006/relationships/image" Target="../media/image2.emf"/><Relationship Id="rId21" Type="http://schemas.openxmlformats.org/officeDocument/2006/relationships/image" Target="../media/image20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5" Type="http://schemas.openxmlformats.org/officeDocument/2006/relationships/image" Target="../media/image24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24" Type="http://schemas.openxmlformats.org/officeDocument/2006/relationships/image" Target="../media/image23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23" Type="http://schemas.openxmlformats.org/officeDocument/2006/relationships/image" Target="../media/image22.emf"/><Relationship Id="rId10" Type="http://schemas.openxmlformats.org/officeDocument/2006/relationships/image" Target="../media/image9.emf"/><Relationship Id="rId19" Type="http://schemas.openxmlformats.org/officeDocument/2006/relationships/image" Target="../media/image18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Relationship Id="rId22" Type="http://schemas.openxmlformats.org/officeDocument/2006/relationships/image" Target="../media/image21.emf"/><Relationship Id="rId27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024" y="274638"/>
            <a:ext cx="6002727" cy="5856300"/>
          </a:xfrm>
          <a:prstGeom prst="rect">
            <a:avLst/>
          </a:prstGeom>
        </p:spPr>
      </p:pic>
      <p:pic>
        <p:nvPicPr>
          <p:cNvPr id="4" name="3 Imagen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584205"/>
            <a:ext cx="3616120" cy="5124958"/>
          </a:xfrm>
          <a:prstGeom prst="rect">
            <a:avLst/>
          </a:prstGeom>
        </p:spPr>
      </p:pic>
      <p:pic>
        <p:nvPicPr>
          <p:cNvPr id="5" name="4 Imagen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565901"/>
            <a:ext cx="3616120" cy="5143262"/>
          </a:xfrm>
          <a:prstGeom prst="rect">
            <a:avLst/>
          </a:prstGeom>
        </p:spPr>
      </p:pic>
      <p:pic>
        <p:nvPicPr>
          <p:cNvPr id="6" name="5 Imagen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7" name="6 Imagen"/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8" name="7 Imagen"/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9" name="8 Imagen"/>
          <p:cNvPicPr>
            <a:picLocks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10" name="9 Imagen"/>
          <p:cNvPicPr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58331" cy="5015138"/>
          </a:xfrm>
          <a:prstGeom prst="rect">
            <a:avLst/>
          </a:prstGeom>
        </p:spPr>
      </p:pic>
      <p:pic>
        <p:nvPicPr>
          <p:cNvPr id="11" name="10 Imagen"/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58331" cy="5015138"/>
          </a:xfrm>
          <a:prstGeom prst="rect">
            <a:avLst/>
          </a:prstGeom>
        </p:spPr>
      </p:pic>
      <p:pic>
        <p:nvPicPr>
          <p:cNvPr id="12" name="11 Imagen"/>
          <p:cNvPicPr>
            <a:picLocks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99713" cy="5015138"/>
          </a:xfrm>
          <a:prstGeom prst="rect">
            <a:avLst/>
          </a:prstGeom>
        </p:spPr>
      </p:pic>
      <p:pic>
        <p:nvPicPr>
          <p:cNvPr id="13" name="12 Imagen"/>
          <p:cNvPicPr>
            <a:picLocks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14" name="13 Imagen"/>
          <p:cNvPicPr>
            <a:picLocks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58331" cy="5015138"/>
          </a:xfrm>
          <a:prstGeom prst="rect">
            <a:avLst/>
          </a:prstGeom>
        </p:spPr>
      </p:pic>
      <p:pic>
        <p:nvPicPr>
          <p:cNvPr id="15" name="14 Imagen"/>
          <p:cNvPicPr>
            <a:picLocks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58331" cy="5015138"/>
          </a:xfrm>
          <a:prstGeom prst="rect">
            <a:avLst/>
          </a:prstGeom>
        </p:spPr>
      </p:pic>
      <p:pic>
        <p:nvPicPr>
          <p:cNvPr id="16" name="15 Imagen"/>
          <p:cNvPicPr>
            <a:picLocks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17" name="16 Imagen"/>
          <p:cNvPicPr>
            <a:picLocks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65494" cy="5015138"/>
          </a:xfrm>
          <a:prstGeom prst="rect">
            <a:avLst/>
          </a:prstGeom>
        </p:spPr>
      </p:pic>
      <p:pic>
        <p:nvPicPr>
          <p:cNvPr id="18" name="17 Imagen"/>
          <p:cNvPicPr>
            <a:picLocks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65494" cy="5015138"/>
          </a:xfrm>
          <a:prstGeom prst="rect">
            <a:avLst/>
          </a:prstGeom>
        </p:spPr>
      </p:pic>
      <p:pic>
        <p:nvPicPr>
          <p:cNvPr id="19" name="18 Imagen"/>
          <p:cNvPicPr>
            <a:picLocks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265494" cy="5015138"/>
          </a:xfrm>
          <a:prstGeom prst="rect">
            <a:avLst/>
          </a:prstGeom>
        </p:spPr>
      </p:pic>
      <p:pic>
        <p:nvPicPr>
          <p:cNvPr id="20" name="19 Imagen"/>
          <p:cNvPicPr>
            <a:picLocks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21" name="20 Imagen"/>
          <p:cNvPicPr>
            <a:picLocks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22" name="21 Imagen"/>
          <p:cNvPicPr>
            <a:picLocks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49053" cy="5015138"/>
          </a:xfrm>
          <a:prstGeom prst="rect">
            <a:avLst/>
          </a:prstGeom>
        </p:spPr>
      </p:pic>
      <p:pic>
        <p:nvPicPr>
          <p:cNvPr id="23" name="22 Imagen"/>
          <p:cNvPicPr>
            <a:picLocks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49053" cy="5015138"/>
          </a:xfrm>
          <a:prstGeom prst="rect">
            <a:avLst/>
          </a:prstGeom>
        </p:spPr>
      </p:pic>
      <p:pic>
        <p:nvPicPr>
          <p:cNvPr id="24" name="23 Imagen"/>
          <p:cNvPicPr>
            <a:picLocks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49053" cy="5015138"/>
          </a:xfrm>
          <a:prstGeom prst="rect">
            <a:avLst/>
          </a:prstGeom>
        </p:spPr>
      </p:pic>
      <p:pic>
        <p:nvPicPr>
          <p:cNvPr id="25" name="24 Imagen"/>
          <p:cNvPicPr>
            <a:picLocks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3616120" cy="5015138"/>
          </a:xfrm>
          <a:prstGeom prst="rect">
            <a:avLst/>
          </a:prstGeom>
        </p:spPr>
      </p:pic>
      <p:pic>
        <p:nvPicPr>
          <p:cNvPr id="26" name="25 Imagen"/>
          <p:cNvPicPr>
            <a:picLocks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49053" cy="5015138"/>
          </a:xfrm>
          <a:prstGeom prst="rect">
            <a:avLst/>
          </a:prstGeom>
        </p:spPr>
      </p:pic>
      <p:pic>
        <p:nvPicPr>
          <p:cNvPr id="27" name="26 Imagen"/>
          <p:cNvPicPr>
            <a:picLocks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56215" cy="5015138"/>
          </a:xfrm>
          <a:prstGeom prst="rect">
            <a:avLst/>
          </a:prstGeom>
        </p:spPr>
      </p:pic>
      <p:pic>
        <p:nvPicPr>
          <p:cNvPr id="28" name="27 Imagen"/>
          <p:cNvPicPr>
            <a:picLocks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473" y="694025"/>
            <a:ext cx="4349053" cy="510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24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Collado</dc:creator>
  <cp:lastModifiedBy>Hector Collado</cp:lastModifiedBy>
  <cp:revision>4</cp:revision>
  <dcterms:created xsi:type="dcterms:W3CDTF">2013-02-27T04:18:11Z</dcterms:created>
  <dcterms:modified xsi:type="dcterms:W3CDTF">2013-02-27T05:04:51Z</dcterms:modified>
</cp:coreProperties>
</file>